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14"/>
  </p:notesMasterIdLst>
  <p:sldIdLst>
    <p:sldId id="265" r:id="rId2"/>
    <p:sldId id="256" r:id="rId3"/>
    <p:sldId id="257" r:id="rId4"/>
    <p:sldId id="258" r:id="rId5"/>
    <p:sldId id="260" r:id="rId6"/>
    <p:sldId id="259" r:id="rId7"/>
    <p:sldId id="261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B3D4"/>
    <a:srgbClr val="808495"/>
    <a:srgbClr val="4D4F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199"/>
    <p:restoredTop sz="94661"/>
  </p:normalViewPr>
  <p:slideViewPr>
    <p:cSldViewPr snapToGrid="0" snapToObjects="1">
      <p:cViewPr>
        <p:scale>
          <a:sx n="173" d="100"/>
          <a:sy n="173" d="100"/>
        </p:scale>
        <p:origin x="2784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47D83-93D2-2546-B9FD-6A390B8021C8}" type="datetimeFigureOut">
              <a:rPr lang="en-US" smtClean="0"/>
              <a:t>2/12/20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AB46F-01BB-3240-9536-2BB3A074C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54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tiff"/><Relationship Id="rId4" Type="http://schemas.openxmlformats.org/officeDocument/2006/relationships/image" Target="../media/image4.tif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t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2190495-354F-114B-94D7-D20C0297C0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25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F6E86F-3E49-F44D-8BCA-38DC2DC177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6724"/>
            <a:ext cx="12192000" cy="14878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6951EE-5AFF-C546-8846-EDDAADC92B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392" y="1487885"/>
            <a:ext cx="3575858" cy="8375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2545150-C2E2-7F4A-B1B5-2C086BAA012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584767" y="1041527"/>
            <a:ext cx="7870762" cy="6680996"/>
          </a:xfrm>
          <a:prstGeom prst="rect">
            <a:avLst/>
          </a:prstGeom>
        </p:spPr>
      </p:pic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22749052-7211-3240-9DF4-BD37606F1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392" y="2894233"/>
            <a:ext cx="589510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 i="0">
                <a:solidFill>
                  <a:srgbClr val="35B3D4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4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A79C2AA-0855-B44E-A7B0-0253E3DD8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988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B5D3A76-3795-B348-8D5C-253A455544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922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821155-5529-7240-91E4-991DECF6DE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444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2190495-354F-114B-94D7-D20C0297C0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25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F6E86F-3E49-F44D-8BCA-38DC2DC177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6724"/>
            <a:ext cx="12192000" cy="14878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6951EE-5AFF-C546-8846-EDDAADC92B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099512" y="3195606"/>
            <a:ext cx="1992976" cy="4667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797702-2CE4-2C40-838E-8044FB629F5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887112" y="5770449"/>
            <a:ext cx="4417776" cy="40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263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y's 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2190495-354F-114B-94D7-D20C0297C0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2592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75C1128-A51D-BD42-9E26-743AC0EAA31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0409553">
            <a:off x="1242538" y="1003343"/>
            <a:ext cx="2953654" cy="2956044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9A98B39-E115-484F-9260-1CA904E6574A}"/>
              </a:ext>
            </a:extLst>
          </p:cNvPr>
          <p:cNvCxnSpPr/>
          <p:nvPr userDrawn="1"/>
        </p:nvCxnSpPr>
        <p:spPr>
          <a:xfrm flipH="1">
            <a:off x="6755155" y="4372897"/>
            <a:ext cx="4608294" cy="0"/>
          </a:xfrm>
          <a:prstGeom prst="line">
            <a:avLst/>
          </a:prstGeom>
          <a:ln w="9525">
            <a:solidFill>
              <a:srgbClr val="35B3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A2EE64-579A-B649-98B7-DAA5141300D1}"/>
              </a:ext>
            </a:extLst>
          </p:cNvPr>
          <p:cNvSpPr txBox="1"/>
          <p:nvPr userDrawn="1"/>
        </p:nvSpPr>
        <p:spPr>
          <a:xfrm>
            <a:off x="5468339" y="2220220"/>
            <a:ext cx="58951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400" b="1" i="0" dirty="0">
                <a:solidFill>
                  <a:srgbClr val="35B3D4"/>
                </a:solidFill>
                <a:latin typeface="Poppins" pitchFamily="2" charset="77"/>
                <a:ea typeface="Roboto" panose="02000000000000000000" pitchFamily="2" charset="0"/>
                <a:cs typeface="Poppins" pitchFamily="2" charset="77"/>
              </a:rPr>
              <a:t>Thank you!</a:t>
            </a:r>
            <a:endParaRPr lang="en-US" sz="4400" b="1" i="0" dirty="0">
              <a:solidFill>
                <a:srgbClr val="35B3D4"/>
              </a:solidFill>
              <a:latin typeface="Poppins" pitchFamily="2" charset="77"/>
              <a:ea typeface="Roboto" panose="02000000000000000000" pitchFamily="2" charset="0"/>
              <a:cs typeface="Poppins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1FAFE0-1EF0-A546-9136-498810854798}"/>
              </a:ext>
            </a:extLst>
          </p:cNvPr>
          <p:cNvSpPr txBox="1"/>
          <p:nvPr userDrawn="1"/>
        </p:nvSpPr>
        <p:spPr>
          <a:xfrm>
            <a:off x="5468339" y="2972965"/>
            <a:ext cx="5895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GB" sz="2400" b="0" i="0" dirty="0">
                <a:solidFill>
                  <a:srgbClr val="808495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Any questions?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724E02E-1E6F-8A45-BB2A-9EAC418519CC}"/>
              </a:ext>
            </a:extLst>
          </p:cNvPr>
          <p:cNvGrpSpPr/>
          <p:nvPr userDrawn="1"/>
        </p:nvGrpSpPr>
        <p:grpSpPr>
          <a:xfrm>
            <a:off x="6755155" y="4732287"/>
            <a:ext cx="4608294" cy="713034"/>
            <a:chOff x="5357332" y="4187560"/>
            <a:chExt cx="5895110" cy="71303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91A9778-9D6E-DE40-8598-71CBB8CC3C2F}"/>
                </a:ext>
              </a:extLst>
            </p:cNvPr>
            <p:cNvSpPr txBox="1"/>
            <p:nvPr userDrawn="1"/>
          </p:nvSpPr>
          <p:spPr>
            <a:xfrm>
              <a:off x="5357332" y="4562040"/>
              <a:ext cx="58951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/>
              <a:r>
                <a:rPr lang="en-GB" sz="1600" b="0" i="0" dirty="0">
                  <a:solidFill>
                    <a:srgbClr val="808495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ProvenDB, CTO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BC4D3C-23AF-C84F-86EC-7CD81DC48A3B}"/>
                </a:ext>
              </a:extLst>
            </p:cNvPr>
            <p:cNvSpPr txBox="1"/>
            <p:nvPr userDrawn="1"/>
          </p:nvSpPr>
          <p:spPr>
            <a:xfrm>
              <a:off x="5357332" y="4187560"/>
              <a:ext cx="58951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/>
              <a:r>
                <a:rPr lang="en-GB" sz="2000" b="1" i="0" dirty="0">
                  <a:solidFill>
                    <a:srgbClr val="35B3D4"/>
                  </a:solidFill>
                  <a:latin typeface="Poppins" pitchFamily="2" charset="77"/>
                  <a:ea typeface="Roboto Light" panose="02000000000000000000" pitchFamily="2" charset="0"/>
                  <a:cs typeface="Poppins" pitchFamily="2" charset="77"/>
                </a:rPr>
                <a:t>Guy Harrison</a:t>
              </a: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4B911B75-EA1F-854E-AF53-01F787158C7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570057" y="5778456"/>
            <a:ext cx="3682385" cy="40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93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4516FD8-D07D-0847-9E0A-1015F61BF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537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5F0C4C5-BCA0-384A-9EE6-95B4766F57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5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2D07995-C57A-CB4C-AAB2-7C5EE22945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949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CC4B691-B3B8-8443-AEA6-0E5CC10DEB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475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06E3831-F77A-5A4D-8A8F-23331AECAA3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230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65C3FC5-F7C3-DD42-8DE0-6445EAD05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686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4C003-730B-BA47-9D22-8AF0AECD4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459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638DC-10BA-4A4E-B5D7-11AAF4AC2A6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0A8D5EB-E896-164B-937B-0D46003B7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57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tif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9394304-5827-DB4A-B496-3141690C5315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0" y="-1"/>
            <a:ext cx="12192000" cy="6925925"/>
          </a:xfrm>
          <a:prstGeom prst="rect">
            <a:avLst/>
          </a:prstGeom>
        </p:spPr>
      </p:pic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368FC6AB-5235-5946-962E-C21934119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12DC15-6DAE-F94D-8134-F1291FEB7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72D75AAC-517D-D242-B943-E7025A7A3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947C219-8F0C-3349-B003-B1B3448E39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72D638DC-10BA-4A4E-B5D7-11AAF4AC2A6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CE48CA6-ECB2-D844-9632-A3B21AAA0226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38200" y="6413725"/>
            <a:ext cx="1055146" cy="25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373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3" r:id="rId13"/>
    <p:sldLayoutId id="2147483674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4D4F5C"/>
          </a:solidFill>
          <a:latin typeface="Poppins SemiBold" pitchFamily="2" charset="77"/>
          <a:ea typeface="+mj-ea"/>
          <a:cs typeface="Poppins SemiBold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808495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01E6EB-C61A-864B-A0E1-32987A80C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79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D08F9A-4F51-CA47-9439-A82EFC513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61E112F-8F0B-F440-93CB-E54D2595ECBE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F19B63-7D6E-7F42-BBAB-65158289C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4E69C5-793B-A54C-B0A9-DECFDCFAB6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1A79965-A654-F146-9239-0C4A9593D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21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907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541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692EE752-E81B-6C4C-BD31-3DA887AACD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BDC608BE-5A08-264B-B7C4-DDD4A6945E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91BFFA2-012E-A44D-A7BD-8091E338F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7D0AFF42-AA87-1D4A-BB0A-A4FBDC579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4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902BCDA-B5A2-8147-9D0A-D5B2A1B4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C0CE3B-A90C-5E4C-A238-EF93F4EF7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4A1141-736A-A145-97E0-9876FD832D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00B60F4-F52F-E14F-9025-A26992394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5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219C09-989C-E848-AF98-5CAB1553C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9C2F38-0D0E-BD43-B25D-6CB569EDEE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74F89D-EB9B-2142-94E3-343023DA6A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0354AA4-B75B-224D-A218-1368F4D81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12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466CC4-3381-5240-AF03-24DC54B4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9A729-A85E-FE48-8580-F81C0A1309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D3DD99-1643-0D41-931D-C9D2448393A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5005569-58AD-4A40-86AB-A8497098C5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9487D8C-F7C5-E34F-BE3E-DD42B1C32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37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D987D5-D843-DB45-8FB2-FEF7D8824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5340F4-9D06-6A4F-8A7D-759562E7A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6459A7-89E2-964C-93AD-4535AB5ACD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3BE0AE-722B-764D-B09A-831B12140A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9A5A75-8F05-7341-AAE1-D131D753611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4BF8FC1-A894-024C-8BC4-C7328D2DA8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36A42DC-D9DB-B54C-AEC2-4FB9726C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6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EB03201-74A5-9647-A0F8-C1CC08EF8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1DF84C-E18F-CF4E-A672-289EDDC96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C545C08-836B-FF41-90E0-AB2980653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761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3C6DD-8032-AE46-B196-86008C9A6F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8EC2B46-3F08-334F-B699-6527D20F6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76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C0ABF-0098-B642-992E-3ABD051B8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F9FBC-D5F5-BE45-A8E9-107D2145C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78B53-9FF3-8049-80E1-734217A24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19EDD-FBB5-B74D-90AC-A27ABDF568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5026" y="6356350"/>
            <a:ext cx="4248374" cy="365125"/>
          </a:xfrm>
        </p:spPr>
        <p:txBody>
          <a:bodyPr/>
          <a:lstStyle/>
          <a:p>
            <a:r>
              <a:rPr lang="en-AU" dirty="0"/>
              <a:t>Copyright © 2020 Southbank Software. All rights reserved.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8EFF8E-FAA1-F34E-87F5-497B893C8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8DC-10BA-4A4E-B5D7-11AAF4AC2A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63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212</TotalTime>
  <Words>99</Words>
  <Application>Microsoft Macintosh PowerPoint</Application>
  <PresentationFormat>Widescreen</PresentationFormat>
  <Paragraphs>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Poppins</vt:lpstr>
      <vt:lpstr>Poppins SemiBold</vt:lpstr>
      <vt:lpstr>Roboto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Kalid Hosni</dc:creator>
  <cp:lastModifiedBy>Kalid Hosni</cp:lastModifiedBy>
  <cp:revision>10</cp:revision>
  <dcterms:created xsi:type="dcterms:W3CDTF">2020-02-12T00:14:25Z</dcterms:created>
  <dcterms:modified xsi:type="dcterms:W3CDTF">2020-02-12T04:30:46Z</dcterms:modified>
</cp:coreProperties>
</file>

<file path=docProps/thumbnail.jpeg>
</file>